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 varScale="1">
        <p:scale>
          <a:sx n="102" d="100"/>
          <a:sy n="102" d="100"/>
        </p:scale>
        <p:origin x="-12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1492</Words>
  <Application>Microsoft Office PowerPoint</Application>
  <PresentationFormat>Произвольный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uh096</cp:lastModifiedBy>
  <cp:revision>455</cp:revision>
  <dcterms:created xsi:type="dcterms:W3CDTF">2015-10-24T19:54:13Z</dcterms:created>
  <dcterms:modified xsi:type="dcterms:W3CDTF">2018-07-19T09:14:28Z</dcterms:modified>
</cp:coreProperties>
</file>